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74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4" r:id="rId1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06.07.2025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Dobre praktyki zrównoważonego rozwoju w branży spożywczej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 na podstawie scenariusza Marty </a:t>
            </a:r>
            <a:r>
              <a:rPr lang="pl-PL" sz="1200" noProof="0" dirty="0" err="1"/>
              <a:t>Mędrak</a:t>
            </a:r>
            <a:endParaRPr lang="pl-PL" sz="1200" noProof="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DD5E82-82FD-462A-B514-A10CC96E2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Podsumowanie i przygotowanie do kolejnych zajęć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2E3A2F-F43C-1669-C6F1-495CEEE5B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Zrównoważony rozwój to połączenie troski o środowisko, ludzi i efektywność gospodarczą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Branża spożywcza to strategiczny sektor z ogromnym potencjałem zmian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41EF1CB-2A93-72C0-5DFC-83B52E67A8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93988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Wprowadzenie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Na zajęciach poznamy konkretne działania z zakresu zrównoważonego rozwoju podejmowane przez firmy z sektora spożywczego.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noProof="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Skupimy się na trzech głównych aspektach: środowiskowym, społecznym i ekonomicznym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89D64F6-D35A-D876-8230-6EBD2D695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Przypomnienie – czym jest zrównoważony rozwój?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8762D8A-30FB-3293-5E26-87376CA3F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Definicja ONZ: Zrównoważony rozwój to taki, który zaspokaja potrzeby obecne, nie ograniczając możliwości przyszłych pokoleń do zaspokojenia własnych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Opiera się na trzech filarach: środowisko, społeczeństwo, ekonomia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59EC845-26C1-49C9-2197-4BBC3AE7C8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3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045262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365FA4-A5C2-0F7D-1185-F52D7F8CF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Wprowadzenie do branż istotnych dla zrównoważonego rozwoju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5D1C19-2039-54E3-FB3F-7D8B84F77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800" dirty="0"/>
              <a:t>Wybrane sektory o dużym wpływie na środowisko: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pl-PL" sz="2800" dirty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800" dirty="0"/>
              <a:t>Energetyka – emisja CO₂, eksploatacja zasobów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800" dirty="0"/>
              <a:t>Produkcja – odpady, zużycie wody i energii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800" dirty="0"/>
              <a:t>Handel – opakowania, łańcuchy dostaw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800" dirty="0"/>
              <a:t>Usługi – zużycie energii, cyfrowy ślad środowiskowy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E7868AC-6162-F206-551D-8A2F6BEE2F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4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836527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3DD2E4-03E1-CA1B-68EC-6A07D4B44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Dlaczego branża spożywcza?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FB5E0B2-5461-1695-3E5B-A280CBACF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Branża spożywcza znacząco wpływa na środowisko poprzez: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intensywną produkcję rolną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zużycie wody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transport żywności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ogromne straty żywności (marnowanie)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A322336-FF0E-06C5-263C-C8F0144504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4139045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D68A03-05CF-90F9-5AD5-1CE2C9AEC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Przykładowe dobre praktyki – środowisko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37AB0CF-6C32-B5DB-BA60-99157819D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Redukcja emisji CO₂ w produkcji i logistyce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Optymalizacja zużycia wody i energii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Zmniejszenie ilości opakowań plastikowych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Promocja produktów roślinnych (mniejsze obciążenie dla środowiska)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8C6304E-5905-1E6F-26A9-89B9B5DBA9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6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72670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3D6F89-954D-DCD3-E096-6254F029E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Przykładowe dobre praktyki – społeczeństwo</a:t>
            </a:r>
            <a:endParaRPr lang="pl-PL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2A9FBCF-A703-8D69-CEE7-08F8BE073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noProof="0" dirty="0"/>
              <a:t>Uczciwe warunki pracy w łańcuchu dostaw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noProof="0" dirty="0"/>
              <a:t>Programy zdrowego żywienia i edukacji konsumenckiej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noProof="0" dirty="0"/>
              <a:t>Współpraca z lokalnymi dostawcami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noProof="0" dirty="0"/>
              <a:t>Zatrudnianie osób z grup wykluczonych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noProof="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38A6E69-75CE-7D8E-D62B-EFD396772A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7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271922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5933F4-00A1-CFE9-C0D9-8D52D41AA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Przykładowe dobre praktyki – ekonomia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8CEA7BD-1299-C5D8-AC81-657189F91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600" dirty="0"/>
              <a:t>Efektywne zarządzanie kosztami surowców</a:t>
            </a:r>
            <a:endParaRPr lang="pl-PL" sz="2600" b="1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600" dirty="0"/>
              <a:t>Inwestycje w innowacje proekologiczne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600" dirty="0"/>
              <a:t>Transparentność finansowa i zrównoważone strategie rozwoju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600" dirty="0"/>
              <a:t>Wzmacnianie pozycji marki poprzez działania CSR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87D6174-C6E6-CC1F-3C6C-306DB98FE9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3807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B2BE35C-FB42-6F91-5523-131524A47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Dyskusja: Co może robić firma spożywcza, by być bardziej zrównoważona?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B3318B-C6EB-4853-5A20-40019F56B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Jakie działania są najbardziej realistyczne?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Czego mogą oczekiwać konsumenci?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Gdzie są granice </a:t>
            </a:r>
            <a:r>
              <a:rPr lang="pl-PL" sz="2600" b="1" dirty="0" err="1">
                <a:solidFill>
                  <a:schemeClr val="tx2"/>
                </a:solidFill>
              </a:rPr>
              <a:t>greenwashingu</a:t>
            </a:r>
            <a:r>
              <a:rPr lang="pl-PL" sz="2600" b="1" dirty="0">
                <a:solidFill>
                  <a:schemeClr val="tx2"/>
                </a:solidFill>
              </a:rPr>
              <a:t>?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pl-PL" sz="2600" b="1" dirty="0">
                <a:solidFill>
                  <a:schemeClr val="tx2"/>
                </a:solidFill>
              </a:rPr>
              <a:t>Jakie wskaźniki ESG warto śledzić?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5AEE152-460D-67B8-8C85-4627127E9B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438929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184</TotalTime>
  <Words>342</Words>
  <Application>Microsoft Office PowerPoint</Application>
  <PresentationFormat>Niestandardowy</PresentationFormat>
  <Paragraphs>58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5" baseType="lpstr">
      <vt:lpstr>Arial</vt:lpstr>
      <vt:lpstr>Calibri</vt:lpstr>
      <vt:lpstr>Open Sans</vt:lpstr>
      <vt:lpstr>Wingdings</vt:lpstr>
      <vt:lpstr>Motyw pakietu Office</vt:lpstr>
      <vt:lpstr>Tytuł prezentacji: Dobre praktyki zrównoważonego rozwoju w branży spożywczej  Opracował: Przemysław Żukiewicz na podstawie scenariusza Marty Mędrak</vt:lpstr>
      <vt:lpstr>Wprowadzenie</vt:lpstr>
      <vt:lpstr>Przypomnienie – czym jest zrównoważony rozwój?</vt:lpstr>
      <vt:lpstr>Wprowadzenie do branż istotnych dla zrównoważonego rozwoju</vt:lpstr>
      <vt:lpstr>Dlaczego branża spożywcza?</vt:lpstr>
      <vt:lpstr>Przykładowe dobre praktyki – środowisko</vt:lpstr>
      <vt:lpstr>Przykładowe dobre praktyki – społeczeństwo</vt:lpstr>
      <vt:lpstr>Przykładowe dobre praktyki – ekonomia</vt:lpstr>
      <vt:lpstr>Dyskusja: Co może robić firma spożywcza, by być bardziej zrównoważona?</vt:lpstr>
      <vt:lpstr>Podsumowanie i przygotowanie do kolejnych zajęć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2025-07-06T20:50:06Z</dcterms:modified>
</cp:coreProperties>
</file>